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B883-82C1-40B9-B465-9E4E43EBEBF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88EB-F062-41C0-B12D-F22D8388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2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B883-82C1-40B9-B465-9E4E43EBEBF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88EB-F062-41C0-B12D-F22D8388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6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B883-82C1-40B9-B465-9E4E43EBEBF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88EB-F062-41C0-B12D-F22D8388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7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B883-82C1-40B9-B465-9E4E43EBEBF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88EB-F062-41C0-B12D-F22D8388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B883-82C1-40B9-B465-9E4E43EBEBF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88EB-F062-41C0-B12D-F22D8388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4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B883-82C1-40B9-B465-9E4E43EBEBF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88EB-F062-41C0-B12D-F22D8388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B883-82C1-40B9-B465-9E4E43EBEBF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88EB-F062-41C0-B12D-F22D8388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4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B883-82C1-40B9-B465-9E4E43EBEBF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88EB-F062-41C0-B12D-F22D8388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2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B883-82C1-40B9-B465-9E4E43EBEBF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88EB-F062-41C0-B12D-F22D8388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2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B883-82C1-40B9-B465-9E4E43EBEBF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88EB-F062-41C0-B12D-F22D8388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8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B883-82C1-40B9-B465-9E4E43EBEBF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88EB-F062-41C0-B12D-F22D8388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9B883-82C1-40B9-B465-9E4E43EBEBF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88EB-F062-41C0-B12D-F22D8388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0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168233"/>
              </p:ext>
            </p:extLst>
          </p:nvPr>
        </p:nvGraphicFramePr>
        <p:xfrm>
          <a:off x="2135031" y="17875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Monday 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smtClean="0"/>
                        <a:t>December </a:t>
                      </a:r>
                      <a:r>
                        <a:rPr lang="en-US" sz="2800" smtClean="0"/>
                        <a:t>6</a:t>
                      </a:r>
                      <a:r>
                        <a:rPr lang="en-US" sz="2800" baseline="30000" smtClean="0"/>
                        <a:t>th</a:t>
                      </a:r>
                      <a:r>
                        <a:rPr lang="en-US" sz="2800" baseline="0" smtClean="0"/>
                        <a:t>  </a:t>
                      </a:r>
                      <a:r>
                        <a:rPr lang="en-US" sz="2800" dirty="0" smtClean="0"/>
                        <a:t>2021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Unit 5: The dinosaur museum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 Lesson 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7526" y="18532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1. Listen to the story and repeat. Act.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7526" y="24777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2. Listen and repeat.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7" name="5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92710" y="1868133"/>
            <a:ext cx="609600" cy="609600"/>
          </a:xfrm>
          <a:prstGeom prst="rect">
            <a:avLst/>
          </a:prstGeom>
        </p:spPr>
      </p:pic>
      <p:pic>
        <p:nvPicPr>
          <p:cNvPr id="1026" name="Picture 2" descr="https://img.loigiaihay.com/picture/2018/0304/hinh-4-unit-5-f-f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1" y="3124063"/>
            <a:ext cx="11435411" cy="358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3" y="468215"/>
            <a:ext cx="97407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1. buy – bought: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mua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/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đã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mua</a:t>
            </a:r>
            <a:endParaRPr lang="en-US" sz="40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2. eat – ate: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ăn</a:t>
            </a:r>
            <a:r>
              <a:rPr lang="en-US" sz="40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OpenSans"/>
              </a:rPr>
              <a:t>– </a:t>
            </a:r>
            <a:r>
              <a:rPr lang="en-US" sz="4000" dirty="0" err="1" smtClean="0">
                <a:solidFill>
                  <a:srgbClr val="000000"/>
                </a:solidFill>
                <a:latin typeface="OpenSans"/>
              </a:rPr>
              <a:t>đã</a:t>
            </a:r>
            <a:r>
              <a:rPr lang="en-US" sz="4000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OpenSans"/>
              </a:rPr>
              <a:t>ăn</a:t>
            </a:r>
            <a:endParaRPr lang="en-US" sz="40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3. go – went: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đi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-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đã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đi</a:t>
            </a:r>
            <a:endParaRPr lang="en-US" sz="40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4. can – could: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có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thể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-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đã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có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thể</a:t>
            </a:r>
            <a:endParaRPr lang="en-US" sz="40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5. know – knew :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biết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–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đã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biết</a:t>
            </a:r>
            <a:endParaRPr lang="en-US" sz="40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6. make – made :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làm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–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đã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làm</a:t>
            </a:r>
            <a:endParaRPr lang="en-US" sz="40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7. see – saw: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thấy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–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đã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thấy</a:t>
            </a:r>
            <a:endParaRPr lang="en-US" sz="40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8. think – thought: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nghĩ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–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đã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nghĩ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.</a:t>
            </a:r>
          </a:p>
          <a:p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9. wear – wore: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mang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,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mặc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,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đội</a:t>
            </a:r>
            <a:r>
              <a:rPr lang="en-US" sz="4000" dirty="0" smtClean="0">
                <a:solidFill>
                  <a:srgbClr val="000000"/>
                </a:solidFill>
                <a:latin typeface="OpenSans"/>
              </a:rPr>
              <a:t> – </a:t>
            </a:r>
            <a:r>
              <a:rPr lang="en-US" sz="4000" dirty="0" err="1" smtClean="0">
                <a:solidFill>
                  <a:srgbClr val="000000"/>
                </a:solidFill>
                <a:latin typeface="OpenSans"/>
              </a:rPr>
              <a:t>đã</a:t>
            </a:r>
            <a:r>
              <a:rPr lang="en-US" sz="4000" dirty="0" smtClean="0">
                <a:solidFill>
                  <a:srgbClr val="000000"/>
                </a:solidFill>
                <a:latin typeface="OpenSans"/>
              </a:rPr>
              <a:t> …</a:t>
            </a:r>
            <a:endParaRPr lang="en-US" sz="40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10. write – wrote :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viết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–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đã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OpenSans"/>
              </a:rPr>
              <a:t>viết</a:t>
            </a:r>
            <a:endParaRPr lang="en-US" sz="4000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14429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406" y="2627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i="0" dirty="0" smtClean="0">
                <a:solidFill>
                  <a:srgbClr val="000000"/>
                </a:solidFill>
                <a:effectLst/>
                <a:latin typeface="OpenSansBold"/>
              </a:rPr>
              <a:t>3. Write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2050" name="Picture 2" descr="https://img.loigiaihay.com/picture/2018/0304/hinh-5-unit-5-f-f-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6" y="817585"/>
            <a:ext cx="11306622" cy="410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818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145</Words>
  <Application>Microsoft Office PowerPoint</Application>
  <PresentationFormat>Widescreen</PresentationFormat>
  <Paragraphs>17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OpenSans</vt:lpstr>
      <vt:lpstr>OpenSansBold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3</cp:revision>
  <dcterms:created xsi:type="dcterms:W3CDTF">2021-11-30T23:03:30Z</dcterms:created>
  <dcterms:modified xsi:type="dcterms:W3CDTF">2021-12-04T08:47:57Z</dcterms:modified>
</cp:coreProperties>
</file>